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6" d="100"/>
          <a:sy n="96" d="100"/>
        </p:scale>
        <p:origin x="-1104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B9E31-9B2D-4A26-89E6-B4DE0CA4B813}" type="datetimeFigureOut">
              <a:rPr lang="ko-KR" altLang="en-US" smtClean="0"/>
              <a:pPr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892CF-EDAE-458C-8363-9693E6EE45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032" y="683568"/>
            <a:ext cx="6237312" cy="756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LG</dc:creator>
  <cp:lastModifiedBy>사용자</cp:lastModifiedBy>
  <cp:revision>2</cp:revision>
  <dcterms:created xsi:type="dcterms:W3CDTF">2012-09-06T02:26:26Z</dcterms:created>
  <dcterms:modified xsi:type="dcterms:W3CDTF">2012-09-06T05:04:55Z</dcterms:modified>
</cp:coreProperties>
</file>